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8"/>
  </p:notesMasterIdLst>
  <p:sldIdLst>
    <p:sldId id="256" r:id="rId2"/>
    <p:sldId id="257" r:id="rId3"/>
    <p:sldId id="261" r:id="rId4"/>
    <p:sldId id="258" r:id="rId5"/>
    <p:sldId id="259" r:id="rId6"/>
    <p:sldId id="260" r:id="rId7"/>
  </p:sldIdLst>
  <p:sldSz cx="9144000" cy="6858000" type="screen4x3"/>
  <p:notesSz cx="6858000" cy="9144000"/>
  <p:defaultTextStyle>
    <a:defPPr>
      <a:defRPr lang="sr-Latn-C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>
        <p:scale>
          <a:sx n="75" d="100"/>
          <a:sy n="75" d="100"/>
        </p:scale>
        <p:origin x="-1236" y="13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r-H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47E67B-57B7-4430-9696-A81DA797E5F2}" type="datetimeFigureOut">
              <a:rPr lang="sr-Latn-CS" smtClean="0"/>
              <a:t>27.7.2015</a:t>
            </a:fld>
            <a:endParaRPr lang="hr-H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r-H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r-H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r-H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7612D4-E783-4340-BBFB-696D362A9707}" type="slidenum">
              <a:rPr lang="hr-HR" smtClean="0"/>
              <a:t>‹#›</a:t>
            </a:fld>
            <a:endParaRPr lang="hr-H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7612D4-E783-4340-BBFB-696D362A9707}" type="slidenum">
              <a:rPr lang="hr-HR" smtClean="0"/>
              <a:t>6</a:t>
            </a:fld>
            <a:endParaRPr lang="hr-H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FBD3C-6F19-497D-8BBD-155FFDCDCEC4}" type="datetimeFigureOut">
              <a:rPr lang="sr-Latn-CS" smtClean="0"/>
              <a:t>27.7.2015</a:t>
            </a:fld>
            <a:endParaRPr lang="hr-HR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99720-EDA6-4162-A295-12F7A25247C4}" type="slidenum">
              <a:rPr lang="hr-HR" smtClean="0"/>
              <a:t>‹#›</a:t>
            </a:fld>
            <a:endParaRPr lang="hr-HR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FBD3C-6F19-497D-8BBD-155FFDCDCEC4}" type="datetimeFigureOut">
              <a:rPr lang="sr-Latn-CS" smtClean="0"/>
              <a:t>27.7.2015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99720-EDA6-4162-A295-12F7A25247C4}" type="slidenum">
              <a:rPr lang="hr-HR" smtClean="0"/>
              <a:t>‹#›</a:t>
            </a:fld>
            <a:endParaRPr lang="hr-H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FBD3C-6F19-497D-8BBD-155FFDCDCEC4}" type="datetimeFigureOut">
              <a:rPr lang="sr-Latn-CS" smtClean="0"/>
              <a:t>27.7.2015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99720-EDA6-4162-A295-12F7A25247C4}" type="slidenum">
              <a:rPr lang="hr-HR" smtClean="0"/>
              <a:t>‹#›</a:t>
            </a:fld>
            <a:endParaRPr lang="hr-H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FBD3C-6F19-497D-8BBD-155FFDCDCEC4}" type="datetimeFigureOut">
              <a:rPr lang="sr-Latn-CS" smtClean="0"/>
              <a:t>27.7.2015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99720-EDA6-4162-A295-12F7A25247C4}" type="slidenum">
              <a:rPr lang="hr-HR" smtClean="0"/>
              <a:t>‹#›</a:t>
            </a:fld>
            <a:endParaRPr lang="hr-H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FBD3C-6F19-497D-8BBD-155FFDCDCEC4}" type="datetimeFigureOut">
              <a:rPr lang="sr-Latn-CS" smtClean="0"/>
              <a:t>27.7.2015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99720-EDA6-4162-A295-12F7A25247C4}" type="slidenum">
              <a:rPr lang="hr-HR" smtClean="0"/>
              <a:t>‹#›</a:t>
            </a:fld>
            <a:endParaRPr lang="hr-HR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FBD3C-6F19-497D-8BBD-155FFDCDCEC4}" type="datetimeFigureOut">
              <a:rPr lang="sr-Latn-CS" smtClean="0"/>
              <a:t>27.7.2015</a:t>
            </a:fld>
            <a:endParaRPr lang="hr-H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99720-EDA6-4162-A295-12F7A25247C4}" type="slidenum">
              <a:rPr lang="hr-HR" smtClean="0"/>
              <a:t>‹#›</a:t>
            </a:fld>
            <a:endParaRPr lang="hr-H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FBD3C-6F19-497D-8BBD-155FFDCDCEC4}" type="datetimeFigureOut">
              <a:rPr lang="sr-Latn-CS" smtClean="0"/>
              <a:t>27.7.2015</a:t>
            </a:fld>
            <a:endParaRPr lang="hr-H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99720-EDA6-4162-A295-12F7A25247C4}" type="slidenum">
              <a:rPr lang="hr-HR" smtClean="0"/>
              <a:t>‹#›</a:t>
            </a:fld>
            <a:endParaRPr lang="hr-H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FBD3C-6F19-497D-8BBD-155FFDCDCEC4}" type="datetimeFigureOut">
              <a:rPr lang="sr-Latn-CS" smtClean="0"/>
              <a:t>27.7.2015</a:t>
            </a:fld>
            <a:endParaRPr lang="hr-H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99720-EDA6-4162-A295-12F7A25247C4}" type="slidenum">
              <a:rPr lang="hr-HR" smtClean="0"/>
              <a:t>‹#›</a:t>
            </a:fld>
            <a:endParaRPr lang="hr-H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FBD3C-6F19-497D-8BBD-155FFDCDCEC4}" type="datetimeFigureOut">
              <a:rPr lang="sr-Latn-CS" smtClean="0"/>
              <a:t>27.7.2015</a:t>
            </a:fld>
            <a:endParaRPr lang="hr-H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99720-EDA6-4162-A295-12F7A25247C4}" type="slidenum">
              <a:rPr lang="hr-HR" smtClean="0"/>
              <a:t>‹#›</a:t>
            </a:fld>
            <a:endParaRPr lang="hr-H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FBD3C-6F19-497D-8BBD-155FFDCDCEC4}" type="datetimeFigureOut">
              <a:rPr lang="sr-Latn-CS" smtClean="0"/>
              <a:t>27.7.2015</a:t>
            </a:fld>
            <a:endParaRPr lang="hr-H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99720-EDA6-4162-A295-12F7A25247C4}" type="slidenum">
              <a:rPr lang="hr-HR" smtClean="0"/>
              <a:t>‹#›</a:t>
            </a:fld>
            <a:endParaRPr lang="hr-H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FBD3C-6F19-497D-8BBD-155FFDCDCEC4}" type="datetimeFigureOut">
              <a:rPr lang="sr-Latn-CS" smtClean="0"/>
              <a:t>27.7.2015</a:t>
            </a:fld>
            <a:endParaRPr lang="hr-H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fld id="{C0699720-EDA6-4162-A295-12F7A25247C4}" type="slidenum">
              <a:rPr lang="hr-HR" smtClean="0"/>
              <a:t>‹#›</a:t>
            </a:fld>
            <a:endParaRPr lang="hr-HR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51AFBD3C-6F19-497D-8BBD-155FFDCDCEC4}" type="datetimeFigureOut">
              <a:rPr lang="sr-Latn-CS" smtClean="0"/>
              <a:t>27.7.2015</a:t>
            </a:fld>
            <a:endParaRPr lang="hr-HR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hr-HR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C0699720-EDA6-4162-A295-12F7A25247C4}" type="slidenum">
              <a:rPr lang="hr-HR" smtClean="0"/>
              <a:t>‹#›</a:t>
            </a:fld>
            <a:endParaRPr lang="hr-HR"/>
          </a:p>
        </p:txBody>
      </p:sp>
      <p:grpSp>
        <p:nvGrpSpPr>
          <p:cNvPr id="2" name="Group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r-HR" dirty="0" smtClean="0"/>
              <a:t>ROV</a:t>
            </a:r>
            <a:endParaRPr lang="hr-HR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hr-HR" dirty="0" smtClean="0"/>
              <a:t>S3, Višnjan, 2015.</a:t>
            </a:r>
            <a:br>
              <a:rPr lang="hr-HR" dirty="0" smtClean="0"/>
            </a:br>
            <a:r>
              <a:rPr lang="hr-HR" dirty="0" smtClean="0"/>
              <a:t>Dominik Barbarić</a:t>
            </a:r>
          </a:p>
          <a:p>
            <a:r>
              <a:rPr lang="hr-HR" dirty="0" smtClean="0"/>
              <a:t>Danko Marušić</a:t>
            </a:r>
            <a:endParaRPr lang="hr-HR" dirty="0"/>
          </a:p>
        </p:txBody>
      </p:sp>
      <p:pic>
        <p:nvPicPr>
          <p:cNvPr id="18436" name="Picture 4" descr="http://img1.wikia.nocookie.net/__cb20140630020812/thestudents/images/a/a2/Minion_Swag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428660" y="4571999"/>
            <a:ext cx="3048000" cy="228600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8596" y="357174"/>
            <a:ext cx="8229600" cy="1143000"/>
          </a:xfrm>
        </p:spPr>
        <p:txBody>
          <a:bodyPr/>
          <a:lstStyle/>
          <a:p>
            <a:r>
              <a:rPr lang="hr-HR" dirty="0" smtClean="0"/>
              <a:t>Cilj projekta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500174"/>
            <a:ext cx="9144000" cy="4389120"/>
          </a:xfrm>
        </p:spPr>
        <p:txBody>
          <a:bodyPr/>
          <a:lstStyle/>
          <a:p>
            <a:r>
              <a:rPr lang="hr-HR" dirty="0" smtClean="0"/>
              <a:t>Izrada ROV-a (remotely operated vehicle) operativnog na dubinama do 30m</a:t>
            </a:r>
          </a:p>
          <a:p>
            <a:r>
              <a:rPr lang="hr-HR" dirty="0" smtClean="0"/>
              <a:t>Svrha: istraživanje </a:t>
            </a:r>
          </a:p>
          <a:p>
            <a:pPr>
              <a:buNone/>
            </a:pPr>
            <a:r>
              <a:rPr lang="hr-HR" dirty="0" smtClean="0"/>
              <a:t>	</a:t>
            </a:r>
            <a:r>
              <a:rPr lang="hr-HR" dirty="0" smtClean="0"/>
              <a:t>morskog dna</a:t>
            </a:r>
            <a:endParaRPr lang="hr-HR" dirty="0" smtClean="0"/>
          </a:p>
          <a:p>
            <a:r>
              <a:rPr lang="hr-HR" dirty="0" smtClean="0"/>
              <a:t>Funkcije</a:t>
            </a:r>
          </a:p>
          <a:p>
            <a:pPr lvl="1"/>
            <a:r>
              <a:rPr lang="hr-HR" dirty="0" smtClean="0"/>
              <a:t>Snimanje videa</a:t>
            </a:r>
          </a:p>
          <a:p>
            <a:pPr lvl="1"/>
            <a:r>
              <a:rPr lang="hr-HR" dirty="0" smtClean="0"/>
              <a:t>Mjerenje temperature</a:t>
            </a:r>
          </a:p>
          <a:p>
            <a:pPr lvl="1"/>
            <a:r>
              <a:rPr lang="hr-HR" dirty="0" smtClean="0"/>
              <a:t>Mjerenje zamućenosti</a:t>
            </a:r>
          </a:p>
          <a:p>
            <a:pPr lvl="1"/>
            <a:r>
              <a:rPr lang="hr-HR" dirty="0" smtClean="0"/>
              <a:t>Skupljanje uzoraka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4071934" y="1996892"/>
            <a:ext cx="4786346" cy="4861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844" y="357166"/>
            <a:ext cx="8543956" cy="1143000"/>
          </a:xfrm>
        </p:spPr>
        <p:txBody>
          <a:bodyPr/>
          <a:lstStyle/>
          <a:p>
            <a:r>
              <a:rPr lang="hr-HR" dirty="0" smtClean="0"/>
              <a:t>O ROV-u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428736"/>
            <a:ext cx="5786446" cy="5429264"/>
          </a:xfrm>
        </p:spPr>
        <p:txBody>
          <a:bodyPr>
            <a:normAutofit fontScale="92500" lnSpcReduction="10000"/>
          </a:bodyPr>
          <a:lstStyle/>
          <a:p>
            <a:r>
              <a:rPr lang="hr-HR" dirty="0" smtClean="0"/>
              <a:t>Konstrukcija</a:t>
            </a:r>
          </a:p>
          <a:p>
            <a:pPr lvl="1"/>
            <a:r>
              <a:rPr lang="hr-HR" dirty="0" smtClean="0"/>
              <a:t>Plexiglass trup</a:t>
            </a:r>
          </a:p>
          <a:p>
            <a:pPr lvl="1"/>
            <a:r>
              <a:rPr lang="hr-HR" dirty="0" smtClean="0"/>
              <a:t>3 motora u ležištima od POM-a</a:t>
            </a:r>
          </a:p>
          <a:p>
            <a:r>
              <a:rPr lang="hr-HR" dirty="0" smtClean="0"/>
              <a:t>Elektronika</a:t>
            </a:r>
          </a:p>
          <a:p>
            <a:pPr lvl="1"/>
            <a:r>
              <a:rPr lang="hr-HR" dirty="0" smtClean="0"/>
              <a:t>Raspberry Pi, Arduino, web kamera</a:t>
            </a:r>
          </a:p>
          <a:p>
            <a:pPr lvl="1"/>
            <a:r>
              <a:rPr lang="hr-HR" dirty="0" smtClean="0"/>
              <a:t>Modelarski ESC (electronic speed controller) za pogon motora</a:t>
            </a:r>
          </a:p>
          <a:p>
            <a:pPr lvl="1"/>
            <a:r>
              <a:rPr lang="hr-HR" dirty="0" smtClean="0"/>
              <a:t>Olovni akumulator, stabilizatori napona, rasvjeta...</a:t>
            </a:r>
          </a:p>
          <a:p>
            <a:r>
              <a:rPr lang="hr-HR" dirty="0" smtClean="0"/>
              <a:t>Software</a:t>
            </a:r>
          </a:p>
          <a:p>
            <a:pPr lvl="1"/>
            <a:r>
              <a:rPr lang="hr-HR" dirty="0" smtClean="0"/>
              <a:t>Raspberry Pi: Linux, Python</a:t>
            </a:r>
          </a:p>
          <a:p>
            <a:pPr lvl="1"/>
            <a:r>
              <a:rPr lang="hr-HR" dirty="0" smtClean="0"/>
              <a:t>Arduino</a:t>
            </a:r>
          </a:p>
          <a:p>
            <a:pPr lvl="1"/>
            <a:r>
              <a:rPr lang="hr-HR" dirty="0" smtClean="0"/>
              <a:t>Komunikacija: LAN, klijent-server arhitektura, prijenos videa u realnom vremenu</a:t>
            </a:r>
          </a:p>
          <a:p>
            <a:endParaRPr lang="hr-HR" dirty="0" smtClean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90558" y="0"/>
            <a:ext cx="2614335" cy="17859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643570" y="3538627"/>
            <a:ext cx="3500430" cy="33193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4"/>
          <a:srcRect l="21261" t="5618" r="26686" b="8707"/>
          <a:stretch>
            <a:fillRect/>
          </a:stretch>
        </p:blipFill>
        <p:spPr bwMode="auto">
          <a:xfrm>
            <a:off x="5000628" y="0"/>
            <a:ext cx="4143371" cy="35597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28604"/>
            <a:ext cx="8686800" cy="1143000"/>
          </a:xfrm>
        </p:spPr>
        <p:txBody>
          <a:bodyPr/>
          <a:lstStyle/>
          <a:p>
            <a:r>
              <a:rPr lang="hr-HR" dirty="0" smtClean="0"/>
              <a:t>Što ćemo raditi?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600200"/>
            <a:ext cx="4500562" cy="5257800"/>
          </a:xfrm>
        </p:spPr>
        <p:txBody>
          <a:bodyPr>
            <a:normAutofit fontScale="92500"/>
          </a:bodyPr>
          <a:lstStyle/>
          <a:p>
            <a:r>
              <a:rPr lang="hr-HR" dirty="0" smtClean="0"/>
              <a:t>Programiranje:</a:t>
            </a:r>
          </a:p>
          <a:p>
            <a:pPr lvl="1"/>
            <a:r>
              <a:rPr lang="hr-HR" dirty="0" smtClean="0"/>
              <a:t>Arduino (upravljanje motorima, čitanje senzora)</a:t>
            </a:r>
          </a:p>
          <a:p>
            <a:pPr lvl="1"/>
            <a:r>
              <a:rPr lang="hr-HR" dirty="0" smtClean="0"/>
              <a:t>RPi (komunikacija preko LAN i i2c)</a:t>
            </a:r>
          </a:p>
          <a:p>
            <a:r>
              <a:rPr lang="hr-HR" dirty="0" smtClean="0"/>
              <a:t>Elektronika:</a:t>
            </a:r>
          </a:p>
          <a:p>
            <a:pPr lvl="1"/>
            <a:r>
              <a:rPr lang="hr-HR" dirty="0" smtClean="0"/>
              <a:t>Elektronika za upravljanje motorima</a:t>
            </a:r>
          </a:p>
          <a:p>
            <a:pPr lvl="1"/>
            <a:r>
              <a:rPr lang="hr-HR" dirty="0" smtClean="0"/>
              <a:t>Senzori (temperatura, struja, napon, optički senzori...)</a:t>
            </a:r>
          </a:p>
          <a:p>
            <a:r>
              <a:rPr lang="hr-HR" dirty="0" smtClean="0"/>
              <a:t>Tehnika:</a:t>
            </a:r>
          </a:p>
          <a:p>
            <a:pPr lvl="1"/>
            <a:r>
              <a:rPr lang="hr-HR" dirty="0" smtClean="0"/>
              <a:t>Dovršenje samog ROV-a</a:t>
            </a:r>
          </a:p>
          <a:p>
            <a:pPr lvl="1"/>
            <a:r>
              <a:rPr lang="hr-HR" dirty="0" smtClean="0"/>
              <a:t>Sklop za hvatanje metana</a:t>
            </a:r>
            <a:endParaRPr lang="hr-HR" dirty="0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/>
          <a:srcRect t="17857" r="6287"/>
          <a:stretch>
            <a:fillRect/>
          </a:stretch>
        </p:blipFill>
        <p:spPr bwMode="auto">
          <a:xfrm>
            <a:off x="4357686" y="3712730"/>
            <a:ext cx="4786314" cy="31452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5" descr="C:\Documents and Settings\danko\My Documents\My Pictures\FOTO\s3 2014\SLIKE\Slike_visnjan_2014\IMG_20140808_110920.jpg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4348278" y="1000108"/>
            <a:ext cx="4795721" cy="271998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5214910" y="0"/>
            <a:ext cx="392909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3"/>
          <a:srcRect l="19794" t="13483" r="20088" b="7865"/>
          <a:stretch>
            <a:fillRect/>
          </a:stretch>
        </p:blipFill>
        <p:spPr bwMode="auto">
          <a:xfrm>
            <a:off x="0" y="0"/>
            <a:ext cx="5214942" cy="35614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4"/>
          <a:srcRect l="20528" t="4494" r="22287" b="15273"/>
          <a:stretch>
            <a:fillRect/>
          </a:stretch>
        </p:blipFill>
        <p:spPr bwMode="auto">
          <a:xfrm>
            <a:off x="0" y="3038698"/>
            <a:ext cx="5214942" cy="38193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Hvala na pažnji!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16385" name="Picture 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" y="2214554"/>
            <a:ext cx="9144032" cy="4089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low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112</TotalTime>
  <Words>134</Words>
  <Application>Microsoft Office PowerPoint</Application>
  <PresentationFormat>On-screen Show (4:3)</PresentationFormat>
  <Paragraphs>36</Paragraphs>
  <Slides>6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7" baseType="lpstr">
      <vt:lpstr>Flow</vt:lpstr>
      <vt:lpstr>ROV</vt:lpstr>
      <vt:lpstr>Cilj projekta</vt:lpstr>
      <vt:lpstr>O ROV-u</vt:lpstr>
      <vt:lpstr>Što ćemo raditi?</vt:lpstr>
      <vt:lpstr>Slide 5</vt:lpstr>
      <vt:lpstr>Hvala na pažnji!</vt:lpstr>
    </vt:vector>
  </TitlesOfParts>
  <Company>xaoc dnn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ROV</dc:title>
  <dc:creator>danko</dc:creator>
  <cp:lastModifiedBy>danko</cp:lastModifiedBy>
  <cp:revision>14</cp:revision>
  <dcterms:created xsi:type="dcterms:W3CDTF">2015-07-27T13:13:51Z</dcterms:created>
  <dcterms:modified xsi:type="dcterms:W3CDTF">2015-07-27T15:05:54Z</dcterms:modified>
</cp:coreProperties>
</file>